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79" r:id="rId5"/>
    <p:sldId id="271" r:id="rId6"/>
    <p:sldId id="260" r:id="rId7"/>
    <p:sldId id="261" r:id="rId8"/>
    <p:sldId id="289" r:id="rId9"/>
    <p:sldId id="277" r:id="rId10"/>
    <p:sldId id="290" r:id="rId11"/>
    <p:sldId id="291" r:id="rId12"/>
    <p:sldId id="292" r:id="rId13"/>
    <p:sldId id="293" r:id="rId14"/>
    <p:sldId id="294" r:id="rId15"/>
    <p:sldId id="27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1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22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0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png"/><Relationship Id="rId5" Type="http://schemas.openxmlformats.org/officeDocument/2006/relationships/image" Target="../media/image11.png"/><Relationship Id="rId4" Type="http://schemas.openxmlformats.org/officeDocument/2006/relationships/image" Target="../media/image7.jpeg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/>
          <p:nvPr/>
        </p:nvSpPr>
        <p:spPr>
          <a:xfrm>
            <a:off x="3317875" y="564515"/>
            <a:ext cx="6697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TRƯỜNG CHUYÊN BIỆT QUẬN 10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3317875" y="1905635"/>
            <a:ext cx="629285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>
                <a:solidFill>
                  <a:srgbClr val="FF0000"/>
                </a:solidFill>
              </a:rPr>
              <a:t>MÔN: TOÁN</a:t>
            </a:r>
          </a:p>
          <a:p>
            <a:r>
              <a:rPr lang="en-US" sz="9600">
                <a:solidFill>
                  <a:srgbClr val="FF0000"/>
                </a:solidFill>
              </a:rPr>
              <a:t> LỚP : 1B4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2613025" y="5129530"/>
            <a:ext cx="69977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>
                <a:solidFill>
                  <a:schemeClr val="tx1"/>
                </a:solidFill>
              </a:rPr>
              <a:t>GV: Nguyễn Bùi Cẩm Tú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  <p:bldLst>
      <p:bldP spid="5" grpId="1"/>
      <p:bldP spid="6" grpId="1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32-Point Star 5"/>
          <p:cNvSpPr/>
          <p:nvPr/>
        </p:nvSpPr>
        <p:spPr>
          <a:xfrm>
            <a:off x="647065" y="523240"/>
            <a:ext cx="10368915" cy="4127500"/>
          </a:xfrm>
          <a:prstGeom prst="star32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>
                <a:sym typeface="+mn-ea"/>
              </a:rPr>
              <a:t>Học sinh lấy cho cô đồ vật có dạng khối chữ nhật đưa lên cho cô và các bạn cùng xem</a:t>
            </a:r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1913890" y="1045210"/>
            <a:ext cx="8083550" cy="31877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charset="0"/>
                <a:cs typeface="Times New Roman" panose="02020603050405020304" charset="0"/>
              </a:rPr>
              <a:t>Học sinh nghỉ giải lao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u-dieu-rua-tay-truong-mam-non-thi-tran-co-l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165" y="0"/>
            <a:ext cx="12065635" cy="645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hop_sữa-removebg-preview"/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7355840" y="560705"/>
            <a:ext cx="5062855" cy="5062855"/>
          </a:xfrm>
          <a:prstGeom prst="rect">
            <a:avLst/>
          </a:prstGeom>
        </p:spPr>
      </p:pic>
      <p:pic>
        <p:nvPicPr>
          <p:cNvPr id="11" name="Content Placeholder 10" descr="bong-removebg-preview (1)"/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1066800" y="1381760"/>
            <a:ext cx="3780155" cy="3895725"/>
          </a:xfrm>
          <a:prstGeom prst="rect">
            <a:avLst/>
          </a:prstGeom>
        </p:spPr>
      </p:pic>
      <p:sp>
        <p:nvSpPr>
          <p:cNvPr id="12" name="Rectangles 11"/>
          <p:cNvSpPr/>
          <p:nvPr/>
        </p:nvSpPr>
        <p:spPr>
          <a:xfrm>
            <a:off x="3598545" y="0"/>
            <a:ext cx="6756400" cy="7175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Tìm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những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đồ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vật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dạng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khối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chữ nhật</a:t>
            </a:r>
            <a:endParaRPr lang="en-US" sz="2800" b="1" dirty="0" err="1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2" name="Picture 1" descr="mat_cuoi-removebg-preview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72955" y="5648960"/>
            <a:ext cx="1209040" cy="1209040"/>
          </a:xfrm>
          <a:prstGeom prst="rect">
            <a:avLst/>
          </a:prstGeom>
        </p:spPr>
      </p:pic>
      <p:pic>
        <p:nvPicPr>
          <p:cNvPr id="3" name="Tieng-vo-tay-su-kien-www_tiengdong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179685" y="6078855"/>
            <a:ext cx="348615" cy="348615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9" dur="101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lap_rap-removebg-preview (1)"/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107315" y="538480"/>
            <a:ext cx="4568190" cy="5156835"/>
          </a:xfrm>
          <a:prstGeom prst="rect">
            <a:avLst/>
          </a:prstGeom>
        </p:spPr>
      </p:pic>
      <p:pic>
        <p:nvPicPr>
          <p:cNvPr id="9" name="Content Placeholder 8" descr="hinh_non-removebg-preview (1)"/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4675505" y="1005205"/>
            <a:ext cx="4351655" cy="4351655"/>
          </a:xfrm>
          <a:prstGeom prst="rect">
            <a:avLst/>
          </a:prstGeom>
        </p:spPr>
      </p:pic>
      <p:pic>
        <p:nvPicPr>
          <p:cNvPr id="11" name="Content Placeholder 4" descr="tu_lanh-removebg-preview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4020" y="-167640"/>
            <a:ext cx="5011420" cy="6050280"/>
          </a:xfrm>
          <a:prstGeom prst="rect">
            <a:avLst/>
          </a:prstGeom>
        </p:spPr>
      </p:pic>
      <p:pic>
        <p:nvPicPr>
          <p:cNvPr id="2" name="Picture 1" descr="mat_cuoi-removebg-preview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65690" y="5532120"/>
            <a:ext cx="1300480" cy="1298575"/>
          </a:xfrm>
          <a:prstGeom prst="rect">
            <a:avLst/>
          </a:prstGeom>
        </p:spPr>
      </p:pic>
      <p:pic>
        <p:nvPicPr>
          <p:cNvPr id="3" name="Picture 2" descr="mat_cuoi-removebg-preview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76120" y="5356860"/>
            <a:ext cx="1386205" cy="1384300"/>
          </a:xfrm>
          <a:prstGeom prst="rect">
            <a:avLst/>
          </a:prstGeom>
        </p:spPr>
      </p:pic>
      <p:pic>
        <p:nvPicPr>
          <p:cNvPr id="4" name="Tieng-vo-tay-su-kien-www_tiengdong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696575" y="5882640"/>
            <a:ext cx="273685" cy="176530"/>
          </a:xfrm>
          <a:prstGeom prst="rect">
            <a:avLst/>
          </a:prstGeom>
        </p:spPr>
      </p:pic>
      <p:pic>
        <p:nvPicPr>
          <p:cNvPr id="5" name="Tieng-vo-tay-su-kien-www_tiengdong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699385" y="5974715"/>
            <a:ext cx="337820" cy="28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5" dur="101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2" dur="101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34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khoi_chu_nhat-removebg-preview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473575" y="1929765"/>
            <a:ext cx="3675380" cy="350266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363855" y="566420"/>
            <a:ext cx="6751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Học sinh nối các đồ vật có dạng khối chữ nhật với khối chữ nhật</a:t>
            </a:r>
            <a:endParaRPr lang="en-US"/>
          </a:p>
        </p:txBody>
      </p:sp>
      <p:pic>
        <p:nvPicPr>
          <p:cNvPr id="7" name="Content Placeholder 6" descr="lap_rap-removebg-preview (1)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9311640" y="699770"/>
            <a:ext cx="2129790" cy="2270760"/>
          </a:xfrm>
          <a:prstGeom prst="rect">
            <a:avLst/>
          </a:prstGeom>
        </p:spPr>
      </p:pic>
      <p:pic>
        <p:nvPicPr>
          <p:cNvPr id="9" name="Picture 8" descr="hop_sữa-removebg-preview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855" y="3985260"/>
            <a:ext cx="2559050" cy="2701925"/>
          </a:xfrm>
          <a:prstGeom prst="rect">
            <a:avLst/>
          </a:prstGeom>
        </p:spPr>
      </p:pic>
      <p:pic>
        <p:nvPicPr>
          <p:cNvPr id="10" name="Picture 9" descr="hộp_khăn-removebg-preview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860" y="1166495"/>
            <a:ext cx="3432810" cy="2432050"/>
          </a:xfrm>
          <a:prstGeom prst="rect">
            <a:avLst/>
          </a:prstGeom>
        </p:spPr>
      </p:pic>
      <p:pic>
        <p:nvPicPr>
          <p:cNvPr id="11" name="Picture 10" descr="bong-removebg-preview (1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8880" y="3985260"/>
            <a:ext cx="2622550" cy="2702560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 flipH="1">
            <a:off x="2225675" y="3930650"/>
            <a:ext cx="2561590" cy="15024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s 1"/>
          <p:cNvSpPr/>
          <p:nvPr/>
        </p:nvSpPr>
        <p:spPr>
          <a:xfrm>
            <a:off x="4962525" y="-635"/>
            <a:ext cx="2670810" cy="48069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Luyện tập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9"/>
          <p:cNvSpPr txBox="1"/>
          <p:nvPr/>
        </p:nvSpPr>
        <p:spPr>
          <a:xfrm>
            <a:off x="1326515" y="1106170"/>
            <a:ext cx="69500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BÀI: KHỐI CHỮ NHẬT</a:t>
            </a:r>
          </a:p>
        </p:txBody>
      </p:sp>
      <p:sp>
        <p:nvSpPr>
          <p:cNvPr id="11" name="Rectangles 10"/>
          <p:cNvSpPr/>
          <p:nvPr/>
        </p:nvSpPr>
        <p:spPr>
          <a:xfrm>
            <a:off x="2435860" y="2760980"/>
            <a:ext cx="6751955" cy="169608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sz="2800"/>
              <a:t>Yêu cầu học sinh cần đạt:</a:t>
            </a:r>
          </a:p>
          <a:p>
            <a:pPr algn="l"/>
            <a:r>
              <a:rPr lang="en-US" sz="2800"/>
              <a:t>- Học sinh nhận biết tên gọi  khối chữ nhật</a:t>
            </a:r>
          </a:p>
          <a:p>
            <a:pPr algn="l"/>
            <a:r>
              <a:rPr lang="en-US" sz="2800"/>
              <a:t>- Học sinh biết đồ vật có dạng khối chữ nhật</a:t>
            </a:r>
          </a:p>
        </p:txBody>
      </p:sp>
      <p:pic>
        <p:nvPicPr>
          <p:cNvPr id="3" name="Content Placeholder 2" descr="hcn_2-removebg-preview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652510" y="982345"/>
            <a:ext cx="2851150" cy="1633855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khoi_chu_nhat-removebg-preview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380740" y="193675"/>
            <a:ext cx="6545580" cy="6470015"/>
          </a:xfrm>
          <a:prstGeom prst="rect">
            <a:avLst/>
          </a:prstGeom>
        </p:spPr>
      </p:pic>
      <p:sp>
        <p:nvSpPr>
          <p:cNvPr id="6" name="Rectangles 5"/>
          <p:cNvSpPr/>
          <p:nvPr/>
        </p:nvSpPr>
        <p:spPr>
          <a:xfrm>
            <a:off x="3524250" y="760730"/>
            <a:ext cx="3870325" cy="9055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/>
              <a:t>Khối chữ nhật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hop_chu_nhạt-removebg-preview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67150" y="387350"/>
            <a:ext cx="4020185" cy="5789930"/>
          </a:xfrm>
          <a:prstGeom prst="rect">
            <a:avLst/>
          </a:prstGeom>
        </p:spPr>
      </p:pic>
      <p:sp>
        <p:nvSpPr>
          <p:cNvPr id="9" name="Rectangles 8"/>
          <p:cNvSpPr/>
          <p:nvPr/>
        </p:nvSpPr>
        <p:spPr>
          <a:xfrm>
            <a:off x="667385" y="1461135"/>
            <a:ext cx="2629535" cy="13474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charset="0"/>
                <a:cs typeface="Times New Roman" panose="02020603050405020304" charset="0"/>
              </a:rPr>
              <a:t>Khối chữ nhật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eng-coi-xe-dap-www_tiengdong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75265" y="-412750"/>
            <a:ext cx="412750" cy="412750"/>
          </a:xfrm>
          <a:prstGeom prst="rect">
            <a:avLst/>
          </a:prstGeom>
        </p:spPr>
      </p:pic>
      <p:sp>
        <p:nvSpPr>
          <p:cNvPr id="8" name="Rectangles 7"/>
          <p:cNvSpPr/>
          <p:nvPr/>
        </p:nvSpPr>
        <p:spPr>
          <a:xfrm>
            <a:off x="2474595" y="554355"/>
            <a:ext cx="7242810" cy="5822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Một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số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đồ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dùng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có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dạng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khối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chữ nhật</a:t>
            </a:r>
            <a:endParaRPr lang="en-US" sz="3200" b="1" dirty="0" err="1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9" name="Content Placeholder 8" descr="hộp_khăn-removebg-preview"/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2928620" y="1814195"/>
            <a:ext cx="8872855" cy="4899660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u_lanh-removebg-preview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676015" y="128905"/>
            <a:ext cx="7646035" cy="6729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lap_rap-removebg-preview (1)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67835" y="754380"/>
            <a:ext cx="6774180" cy="5866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hôp_qua_hcn-removebg-preview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23540" y="600075"/>
            <a:ext cx="9210675" cy="625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hop_sữa-removebg-preview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41445" y="403225"/>
            <a:ext cx="6269990" cy="6269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118</Words>
  <Application>Microsoft Office PowerPoint</Application>
  <PresentationFormat>Custom</PresentationFormat>
  <Paragraphs>16</Paragraphs>
  <Slides>15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ASUS</dc:creator>
  <cp:lastModifiedBy>ASUS</cp:lastModifiedBy>
  <cp:revision>21</cp:revision>
  <dcterms:created xsi:type="dcterms:W3CDTF">2021-10-21T13:28:00Z</dcterms:created>
  <dcterms:modified xsi:type="dcterms:W3CDTF">2021-11-07T11:16:29Z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59729F8AB5EE4D9BA5B408DC4C14F197</vt:lpwstr>
  </property>
  <property fmtid="{D5CDD505-2E9C-101B-9397-08002B2CF9AE}" pid="3" name="KSOProductBuildVer">
    <vt:lpwstr>1033-11.2.0.10351</vt:lpwstr>
  </property>
</Properties>
</file>